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handoutMasterIdLst>
    <p:handoutMasterId r:id="rId3"/>
  </p:handoutMasterIdLst>
  <p:sldIdLst>
    <p:sldId id="256" r:id="rId2"/>
  </p:sldIdLst>
  <p:sldSz cx="32397700" cy="43232388"/>
  <p:notesSz cx="7099300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1pPr>
    <a:lvl2pPr marL="904875" indent="-447675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2pPr>
    <a:lvl3pPr marL="1811338" indent="-896938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3pPr>
    <a:lvl4pPr marL="2717800" indent="-1346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4pPr>
    <a:lvl5pPr marL="3624263" indent="-1795463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aecilia *" pitchFamily="2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49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1B7"/>
    <a:srgbClr val="FFCCCC"/>
    <a:srgbClr val="000000"/>
    <a:srgbClr val="FFFFCC"/>
    <a:srgbClr val="C9FFFF"/>
    <a:srgbClr val="9DFFFF"/>
    <a:srgbClr val="6A060A"/>
    <a:srgbClr val="280004"/>
    <a:srgbClr val="361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06EF16-F8E4-2945-B471-32B74659CA9C}" v="1" dt="2024-03-27T15:07:05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95"/>
  </p:normalViewPr>
  <p:slideViewPr>
    <p:cSldViewPr>
      <p:cViewPr varScale="1">
        <p:scale>
          <a:sx n="18" d="100"/>
          <a:sy n="18" d="100"/>
        </p:scale>
        <p:origin x="3176" y="408"/>
      </p:cViewPr>
      <p:guideLst>
        <p:guide orient="horz" pos="13949"/>
        <p:guide pos="10205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58" tIns="48079" rIns="96158" bIns="48079" numCol="1" anchor="t" anchorCtr="0" compatLnSpc="1">
            <a:prstTxWarp prst="textNoShape">
              <a:avLst/>
            </a:prstTxWarp>
          </a:bodyPr>
          <a:lstStyle>
            <a:lvl1pPr defTabSz="962025" eaLnBrk="0" hangingPunct="0">
              <a:defRPr sz="1300"/>
            </a:lvl1pPr>
          </a:lstStyle>
          <a:p>
            <a:endParaRPr lang="es-ES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58" tIns="48079" rIns="96158" bIns="48079" numCol="1" anchor="t" anchorCtr="0" compatLnSpc="1">
            <a:prstTxWarp prst="textNoShape">
              <a:avLst/>
            </a:prstTxWarp>
          </a:bodyPr>
          <a:lstStyle>
            <a:lvl1pPr algn="r" defTabSz="962025" eaLnBrk="0" hangingPunct="0">
              <a:defRPr sz="1300"/>
            </a:lvl1pPr>
          </a:lstStyle>
          <a:p>
            <a:endParaRPr lang="es-ES"/>
          </a:p>
        </p:txBody>
      </p:sp>
      <p:sp>
        <p:nvSpPr>
          <p:cNvPr id="1024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58" tIns="48079" rIns="96158" bIns="48079" numCol="1" anchor="b" anchorCtr="0" compatLnSpc="1">
            <a:prstTxWarp prst="textNoShape">
              <a:avLst/>
            </a:prstTxWarp>
          </a:bodyPr>
          <a:lstStyle>
            <a:lvl1pPr defTabSz="962025" eaLnBrk="0" hangingPunct="0">
              <a:defRPr sz="1300"/>
            </a:lvl1pPr>
          </a:lstStyle>
          <a:p>
            <a:endParaRPr lang="es-ES"/>
          </a:p>
        </p:txBody>
      </p:sp>
      <p:sp>
        <p:nvSpPr>
          <p:cNvPr id="1024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58" tIns="48079" rIns="96158" bIns="48079" numCol="1" anchor="b" anchorCtr="0" compatLnSpc="1">
            <a:prstTxWarp prst="textNoShape">
              <a:avLst/>
            </a:prstTxWarp>
          </a:bodyPr>
          <a:lstStyle>
            <a:lvl1pPr algn="r" defTabSz="962025" eaLnBrk="0" hangingPunct="0">
              <a:defRPr sz="1300"/>
            </a:lvl1pPr>
          </a:lstStyle>
          <a:p>
            <a:fld id="{96744519-B565-4391-8F4A-3F62383D4558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494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sciiiFondoBlan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975" y="962025"/>
            <a:ext cx="7034213" cy="172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3434" y="9606886"/>
            <a:ext cx="22390818" cy="10087651"/>
          </a:xfrm>
        </p:spPr>
        <p:txBody>
          <a:bodyPr/>
          <a:lstStyle>
            <a:lvl1pPr>
              <a:defRPr>
                <a:latin typeface="GillSans" pitchFamily="2" charset="0"/>
              </a:defRPr>
            </a:lvl1pPr>
          </a:lstStyle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3434" y="21136834"/>
            <a:ext cx="22390818" cy="1440892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_tradnl"/>
              <a:t>Haga clic para modificar el estilo de subtítulo del patrón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831B8-C0D1-4A4B-8761-3B63C399C40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774312" y="3851752"/>
            <a:ext cx="6212588" cy="3457578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125295" y="3851752"/>
            <a:ext cx="18289084" cy="345757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9C4293-7B3F-4042-AD9F-097DE3A4ACF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693AA5-4C4F-4A80-A97E-C543CF78A28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774" y="27780402"/>
            <a:ext cx="27534857" cy="8586312"/>
          </a:xfrm>
        </p:spPr>
        <p:txBody>
          <a:bodyPr anchor="t"/>
          <a:lstStyle>
            <a:lvl1pPr algn="l">
              <a:defRPr sz="79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560774" y="18322526"/>
            <a:ext cx="27534857" cy="9457876"/>
          </a:xfrm>
        </p:spPr>
        <p:txBody>
          <a:bodyPr anchor="b"/>
          <a:lstStyle>
            <a:lvl1pPr marL="0" indent="0">
              <a:buNone/>
              <a:defRPr sz="4000"/>
            </a:lvl1pPr>
            <a:lvl2pPr marL="906399" indent="0">
              <a:buNone/>
              <a:defRPr sz="3600"/>
            </a:lvl2pPr>
            <a:lvl3pPr marL="1812798" indent="0">
              <a:buNone/>
              <a:defRPr sz="3200"/>
            </a:lvl3pPr>
            <a:lvl4pPr marL="2719197" indent="0">
              <a:buNone/>
              <a:defRPr sz="2800"/>
            </a:lvl4pPr>
            <a:lvl5pPr marL="3625596" indent="0">
              <a:buNone/>
              <a:defRPr sz="2800"/>
            </a:lvl5pPr>
            <a:lvl6pPr marL="4531995" indent="0">
              <a:buNone/>
              <a:defRPr sz="2800"/>
            </a:lvl6pPr>
            <a:lvl7pPr marL="5438394" indent="0">
              <a:buNone/>
              <a:defRPr sz="2800"/>
            </a:lvl7pPr>
            <a:lvl8pPr marL="6344793" indent="0">
              <a:buNone/>
              <a:defRPr sz="2800"/>
            </a:lvl8pPr>
            <a:lvl9pPr marL="7251192" indent="0">
              <a:buNone/>
              <a:defRPr sz="2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CF7DE2-E373-4E10-8FB6-A561B6AC7AA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125295" y="12488670"/>
            <a:ext cx="12248961" cy="25938870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7734189" y="12488670"/>
            <a:ext cx="12252711" cy="25938870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251BFD-EC95-4048-8357-1D028C2BF02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699" y="1731883"/>
            <a:ext cx="29158305" cy="7205867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619699" y="9677174"/>
            <a:ext cx="14314826" cy="4034498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06399" indent="0">
              <a:buNone/>
              <a:defRPr sz="4000" b="1"/>
            </a:lvl2pPr>
            <a:lvl3pPr marL="1812798" indent="0">
              <a:buNone/>
              <a:defRPr sz="3600" b="1"/>
            </a:lvl3pPr>
            <a:lvl4pPr marL="2719197" indent="0">
              <a:buNone/>
              <a:defRPr sz="3200" b="1"/>
            </a:lvl4pPr>
            <a:lvl5pPr marL="3625596" indent="0">
              <a:buNone/>
              <a:defRPr sz="3200" b="1"/>
            </a:lvl5pPr>
            <a:lvl6pPr marL="4531995" indent="0">
              <a:buNone/>
              <a:defRPr sz="3200" b="1"/>
            </a:lvl6pPr>
            <a:lvl7pPr marL="5438394" indent="0">
              <a:buNone/>
              <a:defRPr sz="3200" b="1"/>
            </a:lvl7pPr>
            <a:lvl8pPr marL="6344793" indent="0">
              <a:buNone/>
              <a:defRPr sz="3200" b="1"/>
            </a:lvl8pPr>
            <a:lvl9pPr marL="7251192" indent="0">
              <a:buNone/>
              <a:defRPr sz="3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19699" y="13711670"/>
            <a:ext cx="14314826" cy="24907050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59428" y="9677174"/>
            <a:ext cx="14318577" cy="4034498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06399" indent="0">
              <a:buNone/>
              <a:defRPr sz="4000" b="1"/>
            </a:lvl2pPr>
            <a:lvl3pPr marL="1812798" indent="0">
              <a:buNone/>
              <a:defRPr sz="3600" b="1"/>
            </a:lvl3pPr>
            <a:lvl4pPr marL="2719197" indent="0">
              <a:buNone/>
              <a:defRPr sz="3200" b="1"/>
            </a:lvl4pPr>
            <a:lvl5pPr marL="3625596" indent="0">
              <a:buNone/>
              <a:defRPr sz="3200" b="1"/>
            </a:lvl5pPr>
            <a:lvl6pPr marL="4531995" indent="0">
              <a:buNone/>
              <a:defRPr sz="3200" b="1"/>
            </a:lvl6pPr>
            <a:lvl7pPr marL="5438394" indent="0">
              <a:buNone/>
              <a:defRPr sz="3200" b="1"/>
            </a:lvl7pPr>
            <a:lvl8pPr marL="6344793" indent="0">
              <a:buNone/>
              <a:defRPr sz="3200" b="1"/>
            </a:lvl8pPr>
            <a:lvl9pPr marL="7251192" indent="0">
              <a:buNone/>
              <a:defRPr sz="3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59428" y="13711670"/>
            <a:ext cx="14318577" cy="24907050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BB7B93-8D8E-47B6-9E43-C92AD02A00A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F53D6A-8980-41A1-A686-7F34A09D35DD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B55612-0CA9-46F4-8FD6-726754EA49E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699" y="1720638"/>
            <a:ext cx="10659260" cy="7326761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665136" y="1720637"/>
            <a:ext cx="18112868" cy="36898084"/>
          </a:xfrm>
        </p:spPr>
        <p:txBody>
          <a:bodyPr/>
          <a:lstStyle>
            <a:lvl1pPr>
              <a:defRPr sz="63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619699" y="9047398"/>
            <a:ext cx="10659260" cy="29571324"/>
          </a:xfrm>
        </p:spPr>
        <p:txBody>
          <a:bodyPr/>
          <a:lstStyle>
            <a:lvl1pPr marL="0" indent="0">
              <a:buNone/>
              <a:defRPr sz="2800"/>
            </a:lvl1pPr>
            <a:lvl2pPr marL="906399" indent="0">
              <a:buNone/>
              <a:defRPr sz="2400"/>
            </a:lvl2pPr>
            <a:lvl3pPr marL="1812798" indent="0">
              <a:buNone/>
              <a:defRPr sz="2000"/>
            </a:lvl3pPr>
            <a:lvl4pPr marL="2719197" indent="0">
              <a:buNone/>
              <a:defRPr sz="1800"/>
            </a:lvl4pPr>
            <a:lvl5pPr marL="3625596" indent="0">
              <a:buNone/>
              <a:defRPr sz="1800"/>
            </a:lvl5pPr>
            <a:lvl6pPr marL="4531995" indent="0">
              <a:buNone/>
              <a:defRPr sz="1800"/>
            </a:lvl6pPr>
            <a:lvl7pPr marL="5438394" indent="0">
              <a:buNone/>
              <a:defRPr sz="1800"/>
            </a:lvl7pPr>
            <a:lvl8pPr marL="6344793" indent="0">
              <a:buNone/>
              <a:defRPr sz="1800"/>
            </a:lvl8pPr>
            <a:lvl9pPr marL="7251192" indent="0">
              <a:buNone/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915E50-AC6D-4815-89F6-6B1A2D9291B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314" y="30262954"/>
            <a:ext cx="19436370" cy="3573413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6351314" y="3862998"/>
            <a:ext cx="19436370" cy="25938870"/>
          </a:xfrm>
        </p:spPr>
        <p:txBody>
          <a:bodyPr/>
          <a:lstStyle>
            <a:lvl1pPr marL="0" indent="0">
              <a:buNone/>
              <a:defRPr sz="6300"/>
            </a:lvl1pPr>
            <a:lvl2pPr marL="906399" indent="0">
              <a:buNone/>
              <a:defRPr sz="5600"/>
            </a:lvl2pPr>
            <a:lvl3pPr marL="1812798" indent="0">
              <a:buNone/>
              <a:defRPr sz="4800"/>
            </a:lvl3pPr>
            <a:lvl4pPr marL="2719197" indent="0">
              <a:buNone/>
              <a:defRPr sz="4000"/>
            </a:lvl4pPr>
            <a:lvl5pPr marL="3625596" indent="0">
              <a:buNone/>
              <a:defRPr sz="4000"/>
            </a:lvl5pPr>
            <a:lvl6pPr marL="4531995" indent="0">
              <a:buNone/>
              <a:defRPr sz="4000"/>
            </a:lvl6pPr>
            <a:lvl7pPr marL="5438394" indent="0">
              <a:buNone/>
              <a:defRPr sz="4000"/>
            </a:lvl7pPr>
            <a:lvl8pPr marL="6344793" indent="0">
              <a:buNone/>
              <a:defRPr sz="4000"/>
            </a:lvl8pPr>
            <a:lvl9pPr marL="7251192" indent="0">
              <a:buNone/>
              <a:defRPr sz="4000"/>
            </a:lvl9pPr>
          </a:lstStyle>
          <a:p>
            <a:pPr lvl="0"/>
            <a:endParaRPr lang="es-ES_tradnl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51314" y="33836366"/>
            <a:ext cx="19436370" cy="5071941"/>
          </a:xfrm>
        </p:spPr>
        <p:txBody>
          <a:bodyPr/>
          <a:lstStyle>
            <a:lvl1pPr marL="0" indent="0">
              <a:buNone/>
              <a:defRPr sz="2800"/>
            </a:lvl1pPr>
            <a:lvl2pPr marL="906399" indent="0">
              <a:buNone/>
              <a:defRPr sz="2400"/>
            </a:lvl2pPr>
            <a:lvl3pPr marL="1812798" indent="0">
              <a:buNone/>
              <a:defRPr sz="2000"/>
            </a:lvl3pPr>
            <a:lvl4pPr marL="2719197" indent="0">
              <a:buNone/>
              <a:defRPr sz="1800"/>
            </a:lvl4pPr>
            <a:lvl5pPr marL="3625596" indent="0">
              <a:buNone/>
              <a:defRPr sz="1800"/>
            </a:lvl5pPr>
            <a:lvl6pPr marL="4531995" indent="0">
              <a:buNone/>
              <a:defRPr sz="1800"/>
            </a:lvl6pPr>
            <a:lvl7pPr marL="5438394" indent="0">
              <a:buNone/>
              <a:defRPr sz="1800"/>
            </a:lvl7pPr>
            <a:lvl8pPr marL="6344793" indent="0">
              <a:buNone/>
              <a:defRPr sz="1800"/>
            </a:lvl8pPr>
            <a:lvl9pPr marL="7251192" indent="0">
              <a:buNone/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7FB110-251E-4104-A2F0-EF4E13AD848B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26038" y="3851275"/>
            <a:ext cx="24860250" cy="720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2178" tIns="206087" rIns="412178" bIns="2060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26038" y="12488863"/>
            <a:ext cx="24860250" cy="259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2178" tIns="206087" rIns="412178" bIns="206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9888" y="39389050"/>
            <a:ext cx="67564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12178" tIns="206087" rIns="412178" bIns="20608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6100">
                <a:solidFill>
                  <a:srgbClr val="006587"/>
                </a:solidFill>
                <a:latin typeface="Caecilia" pitchFamily="2" charset="0"/>
              </a:defRPr>
            </a:lvl1pPr>
          </a:lstStyle>
          <a:p>
            <a:fld id="{D3F52D84-81DE-49F9-9BAB-7AABEE207E1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119563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119563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defTabSz="4119563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defTabSz="4119563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defTabSz="4119563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906399" algn="ctr" defTabSz="4119710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</a:defRPr>
      </a:lvl6pPr>
      <a:lvl7pPr marL="1812798" algn="ctr" defTabSz="4119710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</a:defRPr>
      </a:lvl7pPr>
      <a:lvl8pPr marL="2719197" algn="ctr" defTabSz="4119710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</a:defRPr>
      </a:lvl8pPr>
      <a:lvl9pPr marL="3625596" algn="ctr" defTabSz="4119710" rtl="0" eaLnBrk="0" fontAlgn="base" hangingPunct="0">
        <a:spcBef>
          <a:spcPct val="0"/>
        </a:spcBef>
        <a:spcAft>
          <a:spcPct val="0"/>
        </a:spcAft>
        <a:defRPr sz="20400">
          <a:solidFill>
            <a:schemeClr val="tx1"/>
          </a:solidFill>
          <a:latin typeface="Arial" charset="0"/>
        </a:defRPr>
      </a:lvl9pPr>
    </p:titleStyle>
    <p:bodyStyle>
      <a:lvl1pPr marL="1544638" indent="-1544638" algn="l" defTabSz="41195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139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3357563" indent="-1292225" algn="l" defTabSz="41195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12300">
          <a:solidFill>
            <a:schemeClr val="tx1"/>
          </a:solidFill>
          <a:latin typeface="+mn-lt"/>
          <a:ea typeface="ＭＳ Ｐゴシック" charset="-128"/>
        </a:defRPr>
      </a:lvl2pPr>
      <a:lvl3pPr marL="5145088" indent="-1025525" algn="l" defTabSz="41195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10300">
          <a:solidFill>
            <a:schemeClr val="tx1"/>
          </a:solidFill>
          <a:latin typeface="+mn-lt"/>
          <a:ea typeface="ＭＳ Ｐゴシック" charset="-128"/>
        </a:defRPr>
      </a:lvl3pPr>
      <a:lvl4pPr marL="7208838" indent="-1031875" algn="l" defTabSz="41195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8700">
          <a:solidFill>
            <a:schemeClr val="tx1"/>
          </a:solidFill>
          <a:latin typeface="+mn-lt"/>
          <a:ea typeface="ＭＳ Ｐゴシック" charset="-128"/>
        </a:defRPr>
      </a:lvl4pPr>
      <a:lvl5pPr marL="9264650" indent="-1031875" algn="l" defTabSz="41195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»"/>
        <a:defRPr sz="8700">
          <a:solidFill>
            <a:schemeClr val="tx1"/>
          </a:solidFill>
          <a:latin typeface="+mn-lt"/>
          <a:ea typeface="ＭＳ Ｐゴシック" charset="-128"/>
        </a:defRPr>
      </a:lvl5pPr>
      <a:lvl6pPr marL="10171811" indent="-1032288" algn="l" defTabSz="4119710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»"/>
        <a:defRPr sz="8700">
          <a:solidFill>
            <a:schemeClr val="tx1"/>
          </a:solidFill>
          <a:latin typeface="+mn-lt"/>
          <a:ea typeface="ＭＳ Ｐゴシック" charset="-128"/>
        </a:defRPr>
      </a:lvl6pPr>
      <a:lvl7pPr marL="11078210" indent="-1032288" algn="l" defTabSz="4119710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»"/>
        <a:defRPr sz="8700">
          <a:solidFill>
            <a:schemeClr val="tx1"/>
          </a:solidFill>
          <a:latin typeface="+mn-lt"/>
          <a:ea typeface="ＭＳ Ｐゴシック" charset="-128"/>
        </a:defRPr>
      </a:lvl7pPr>
      <a:lvl8pPr marL="11984609" indent="-1032288" algn="l" defTabSz="4119710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»"/>
        <a:defRPr sz="8700">
          <a:solidFill>
            <a:schemeClr val="tx1"/>
          </a:solidFill>
          <a:latin typeface="+mn-lt"/>
          <a:ea typeface="ＭＳ Ｐゴシック" charset="-128"/>
        </a:defRPr>
      </a:lvl8pPr>
      <a:lvl9pPr marL="12891008" indent="-1032288" algn="l" defTabSz="4119710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»"/>
        <a:defRPr sz="87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s-ES_tradnl"/>
      </a:defPPr>
      <a:lvl1pPr marL="0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06399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12798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19197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25596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31995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38394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44793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251192" algn="l" defTabSz="90639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Line 6"/>
          <p:cNvSpPr>
            <a:spLocks noChangeShapeType="1"/>
          </p:cNvSpPr>
          <p:nvPr/>
        </p:nvSpPr>
        <p:spPr bwMode="auto">
          <a:xfrm>
            <a:off x="1798438" y="9423196"/>
            <a:ext cx="28802012" cy="0"/>
          </a:xfrm>
          <a:prstGeom prst="line">
            <a:avLst/>
          </a:prstGeom>
          <a:noFill/>
          <a:ln w="19050">
            <a:solidFill>
              <a:srgbClr val="280004"/>
            </a:solidFill>
            <a:round/>
            <a:headEnd/>
            <a:tailEnd/>
          </a:ln>
        </p:spPr>
        <p:txBody>
          <a:bodyPr lIns="181280" tIns="90640" rIns="181280" bIns="90640"/>
          <a:lstStyle/>
          <a:p>
            <a:endParaRPr lang="es-ES"/>
          </a:p>
        </p:txBody>
      </p:sp>
      <p:sp>
        <p:nvSpPr>
          <p:cNvPr id="14340" name="Text Box 7"/>
          <p:cNvSpPr txBox="1">
            <a:spLocks noChangeArrowheads="1"/>
          </p:cNvSpPr>
          <p:nvPr/>
        </p:nvSpPr>
        <p:spPr bwMode="auto">
          <a:xfrm>
            <a:off x="868782" y="10935364"/>
            <a:ext cx="30811788" cy="1323975"/>
          </a:xfrm>
          <a:prstGeom prst="rect">
            <a:avLst/>
          </a:prstGeom>
          <a:solidFill>
            <a:srgbClr val="1D71B7"/>
          </a:solidFill>
          <a:ln w="19050">
            <a:noFill/>
            <a:miter lim="800000"/>
            <a:headEnd/>
            <a:tailEnd/>
          </a:ln>
        </p:spPr>
        <p:txBody>
          <a:bodyPr lIns="412178" tIns="206087" rIns="412178" bIns="206087">
            <a:spAutoFit/>
          </a:bodyPr>
          <a:lstStyle/>
          <a:p>
            <a:pPr algn="ctr" defTabSz="4119563" eaLnBrk="0" hangingPunct="0">
              <a:spcBef>
                <a:spcPct val="50000"/>
              </a:spcBef>
            </a:pPr>
            <a:r>
              <a:rPr lang="es-ES_tradnl" sz="5900" b="1">
                <a:solidFill>
                  <a:schemeClr val="bg1"/>
                </a:solidFill>
                <a:latin typeface="Verdana" charset="0"/>
              </a:rPr>
              <a:t>CONTENIDO</a:t>
            </a:r>
            <a:endParaRPr lang="en-GB" sz="5900" b="1">
              <a:solidFill>
                <a:schemeClr val="bg1"/>
              </a:solidFill>
              <a:latin typeface="Verdana" charset="0"/>
            </a:endParaRPr>
          </a:p>
        </p:txBody>
      </p:sp>
      <p:sp>
        <p:nvSpPr>
          <p:cNvPr id="14341" name="Line 1014"/>
          <p:cNvSpPr>
            <a:spLocks noChangeShapeType="1"/>
          </p:cNvSpPr>
          <p:nvPr/>
        </p:nvSpPr>
        <p:spPr bwMode="auto">
          <a:xfrm>
            <a:off x="1436688" y="42292588"/>
            <a:ext cx="28790900" cy="0"/>
          </a:xfrm>
          <a:prstGeom prst="line">
            <a:avLst/>
          </a:prstGeom>
          <a:noFill/>
          <a:ln w="19050">
            <a:solidFill>
              <a:srgbClr val="280004"/>
            </a:solidFill>
            <a:round/>
            <a:headEnd/>
            <a:tailEnd/>
          </a:ln>
        </p:spPr>
        <p:txBody>
          <a:bodyPr lIns="181280" tIns="90640" rIns="181280" bIns="90640"/>
          <a:lstStyle/>
          <a:p>
            <a:endParaRPr lang="es-ES"/>
          </a:p>
        </p:txBody>
      </p:sp>
      <p:sp>
        <p:nvSpPr>
          <p:cNvPr id="14342" name="Text Box 1048"/>
          <p:cNvSpPr txBox="1">
            <a:spLocks noChangeArrowheads="1"/>
          </p:cNvSpPr>
          <p:nvPr/>
        </p:nvSpPr>
        <p:spPr bwMode="auto">
          <a:xfrm>
            <a:off x="650876" y="6110828"/>
            <a:ext cx="30846712" cy="3465512"/>
          </a:xfrm>
          <a:prstGeom prst="rect">
            <a:avLst/>
          </a:prstGeom>
          <a:noFill/>
          <a:ln w="12700">
            <a:noFill/>
            <a:prstDash val="lgDash"/>
            <a:miter lim="800000"/>
            <a:headEnd/>
            <a:tailEnd/>
          </a:ln>
        </p:spPr>
        <p:txBody>
          <a:bodyPr lIns="412136" tIns="206065" rIns="412136" bIns="206065">
            <a:spAutoFit/>
          </a:bodyPr>
          <a:lstStyle/>
          <a:p>
            <a:pPr algn="ctr" defTabSz="4119563" eaLnBrk="0" hangingPunct="0">
              <a:spcBef>
                <a:spcPct val="50000"/>
              </a:spcBef>
            </a:pPr>
            <a:r>
              <a:rPr lang="en-GB" sz="9900" b="1" dirty="0">
                <a:solidFill>
                  <a:srgbClr val="000000"/>
                </a:solidFill>
                <a:latin typeface="Verdana" charset="0"/>
                <a:cs typeface="Times New Roman" charset="0"/>
              </a:rPr>
              <a:t>ESCRIBA EN ESTE ESPACIO EL TÍTULO DE SU TRABAJO</a:t>
            </a:r>
            <a:endParaRPr lang="es-ES" sz="9900" b="1" dirty="0">
              <a:solidFill>
                <a:srgbClr val="000000"/>
              </a:solidFill>
              <a:latin typeface="Verdana" charset="0"/>
              <a:cs typeface="Times New Roman" charset="0"/>
            </a:endParaRPr>
          </a:p>
        </p:txBody>
      </p:sp>
      <p:sp>
        <p:nvSpPr>
          <p:cNvPr id="14343" name="Text Box 1049"/>
          <p:cNvSpPr txBox="1">
            <a:spLocks noChangeArrowheads="1"/>
          </p:cNvSpPr>
          <p:nvPr/>
        </p:nvSpPr>
        <p:spPr bwMode="auto">
          <a:xfrm>
            <a:off x="1365202" y="9333631"/>
            <a:ext cx="30889575" cy="174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12136" tIns="206065" rIns="412136" bIns="206065">
            <a:spAutoFit/>
          </a:bodyPr>
          <a:lstStyle/>
          <a:p>
            <a:pPr defTabSz="4119563" eaLnBrk="0" hangingPunct="0">
              <a:lnSpc>
                <a:spcPct val="120000"/>
              </a:lnSpc>
            </a:pPr>
            <a:r>
              <a:rPr lang="es-ES_tradnl" sz="3600" b="1" dirty="0">
                <a:solidFill>
                  <a:srgbClr val="000000"/>
                </a:solidFill>
                <a:latin typeface="Verdana" charset="0"/>
                <a:cs typeface="Times New Roman" charset="0"/>
              </a:rPr>
              <a:t>ESCRIBA EN ESTE ESPACIO SUS AUTORES E INDIQUE A CONTINUACIÓN SUS CORRESPONDIENTES ORGANIZACIONES O PUESTOS DE TRABAJO</a:t>
            </a:r>
            <a:endParaRPr lang="es-ES" sz="3600" b="1" dirty="0">
              <a:solidFill>
                <a:srgbClr val="000000"/>
              </a:solidFill>
              <a:latin typeface="Verdana" charset="0"/>
              <a:cs typeface="Times New Roman" charset="0"/>
            </a:endParaRPr>
          </a:p>
        </p:txBody>
      </p:sp>
      <p:sp>
        <p:nvSpPr>
          <p:cNvPr id="14344" name="Text Box 1070"/>
          <p:cNvSpPr txBox="1">
            <a:spLocks noChangeArrowheads="1"/>
          </p:cNvSpPr>
          <p:nvPr/>
        </p:nvSpPr>
        <p:spPr bwMode="auto">
          <a:xfrm>
            <a:off x="214313" y="42529125"/>
            <a:ext cx="192595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1280" tIns="90640" rIns="181280" bIns="90640">
            <a:spAutoFit/>
          </a:bodyPr>
          <a:lstStyle/>
          <a:p>
            <a:pPr defTabSz="862013">
              <a:spcBef>
                <a:spcPct val="50000"/>
              </a:spcBef>
            </a:pPr>
            <a:r>
              <a:rPr lang="es-ES" sz="2400">
                <a:solidFill>
                  <a:srgbClr val="000000"/>
                </a:solidFill>
              </a:rPr>
              <a:t>declaración de conflicto de intereses </a:t>
            </a:r>
          </a:p>
        </p:txBody>
      </p:sp>
      <p:sp>
        <p:nvSpPr>
          <p:cNvPr id="14345" name="Text Box 8"/>
          <p:cNvSpPr txBox="1">
            <a:spLocks noChangeArrowheads="1"/>
          </p:cNvSpPr>
          <p:nvPr/>
        </p:nvSpPr>
        <p:spPr bwMode="auto">
          <a:xfrm>
            <a:off x="814388" y="10987807"/>
            <a:ext cx="30683200" cy="1445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12178" tIns="206087" rIns="412178" bIns="206087">
            <a:spAutoFit/>
          </a:bodyPr>
          <a:lstStyle/>
          <a:p>
            <a:r>
              <a:rPr lang="es-ES_tradnl" sz="3600" dirty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Estructurar el póster según el esquema:</a:t>
            </a:r>
          </a:p>
          <a:p>
            <a:endParaRPr lang="en-US" sz="3600" dirty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  <a:p>
            <a:r>
              <a:rPr lang="es-ES_tradnl" sz="3200" b="1" dirty="0">
                <a:solidFill>
                  <a:srgbClr val="444444"/>
                </a:solidFill>
                <a:latin typeface="Open Sans" panose="020B0606030504020204" pitchFamily="34" charset="0"/>
              </a:rPr>
              <a:t>Investigación</a:t>
            </a:r>
          </a:p>
          <a:p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Objetivos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Método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Resultados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Discusión 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Conclusiones / </a:t>
            </a:r>
            <a:r>
              <a:rPr lang="es-ES" sz="3200" b="0" i="0" u="none" strike="noStrike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Recomendacione</a:t>
            </a:r>
            <a:endParaRPr lang="es-ES" sz="3200" b="0" i="0" u="none" strike="noStrike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endParaRPr lang="es-ES_tradnl" sz="3600" dirty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  <a:p>
            <a:r>
              <a:rPr lang="es-ES" sz="3200" b="1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Experiencias</a:t>
            </a:r>
          </a:p>
          <a:p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Objetivos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Descripción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Conclusiones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Interés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Reproducibilidad / Recomendaciones</a:t>
            </a:r>
          </a:p>
          <a:p>
            <a:endParaRPr lang="es-ES" sz="3200" dirty="0">
              <a:solidFill>
                <a:srgbClr val="444444"/>
              </a:solidFill>
              <a:latin typeface="Open Sans" panose="020B0606030504020204" pitchFamily="34" charset="0"/>
              <a:cs typeface="Arial" pitchFamily="34" charset="0"/>
            </a:endParaRPr>
          </a:p>
          <a:p>
            <a:r>
              <a:rPr lang="es-ES" sz="3200" b="1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Trabajo fin de Grado / Máster / Residencia</a:t>
            </a:r>
            <a:endParaRPr lang="es-ES" sz="3200" b="1" i="0" u="none" strike="noStrike" dirty="0">
              <a:solidFill>
                <a:srgbClr val="444444"/>
              </a:solidFill>
              <a:effectLst/>
              <a:latin typeface="Open Sans" panose="020B0606030504020204" pitchFamily="34" charset="0"/>
              <a:cs typeface="Arial" pitchFamily="34" charset="0"/>
            </a:endParaRPr>
          </a:p>
          <a:p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Objetivos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Método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Resultados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Discusión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Conclusiones / Recomendaciones</a:t>
            </a:r>
          </a:p>
          <a:p>
            <a:endParaRPr lang="es-ES" sz="3200" b="1" dirty="0">
              <a:solidFill>
                <a:srgbClr val="444444"/>
              </a:solidFill>
              <a:latin typeface="Open Sans" panose="020B0606030504020204" pitchFamily="34" charset="0"/>
              <a:cs typeface="Arial" pitchFamily="34" charset="0"/>
            </a:endParaRPr>
          </a:p>
          <a:p>
            <a:r>
              <a:rPr lang="es-ES" sz="3200" b="1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Comunicaciones de la industria</a:t>
            </a:r>
          </a:p>
          <a:p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Objetivos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Método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Resultados</a:t>
            </a:r>
            <a:br>
              <a:rPr lang="es-ES" sz="3200" dirty="0"/>
            </a:br>
            <a:r>
              <a:rPr lang="es-ES" sz="3200" b="0" i="0" u="none" strike="noStrike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Discusión-conclusiones/ recomendaciones</a:t>
            </a:r>
            <a:endParaRPr lang="en-US" sz="3600" dirty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99411C2-9107-9174-E96B-D32196EC9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366" y="13794"/>
            <a:ext cx="32552383" cy="57963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SCIII Fondo Blanco">
  <a:themeElements>
    <a:clrScheme name="ISCIII Fondo Blanco 3">
      <a:dk1>
        <a:srgbClr val="006587"/>
      </a:dk1>
      <a:lt1>
        <a:srgbClr val="FFFFFF"/>
      </a:lt1>
      <a:dk2>
        <a:srgbClr val="006587"/>
      </a:dk2>
      <a:lt2>
        <a:srgbClr val="808080"/>
      </a:lt2>
      <a:accent1>
        <a:srgbClr val="FFCC66"/>
      </a:accent1>
      <a:accent2>
        <a:srgbClr val="8CB6CF"/>
      </a:accent2>
      <a:accent3>
        <a:srgbClr val="FFFFFF"/>
      </a:accent3>
      <a:accent4>
        <a:srgbClr val="005572"/>
      </a:accent4>
      <a:accent5>
        <a:srgbClr val="FFE2B8"/>
      </a:accent5>
      <a:accent6>
        <a:srgbClr val="7EA5BB"/>
      </a:accent6>
      <a:hlink>
        <a:srgbClr val="ACCADC"/>
      </a:hlink>
      <a:folHlink>
        <a:srgbClr val="B2B2B2"/>
      </a:folHlink>
    </a:clrScheme>
    <a:fontScheme name="ISCIII Fondo Blanco">
      <a:majorFont>
        <a:latin typeface="Arial"/>
        <a:ea typeface=""/>
        <a:cs typeface=""/>
      </a:majorFont>
      <a:minorFont>
        <a:latin typeface="Caecil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49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Caecilia *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49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Caecilia *" pitchFamily="2" charset="0"/>
          </a:defRPr>
        </a:defPPr>
      </a:lstStyle>
    </a:lnDef>
  </a:objectDefaults>
  <a:extraClrSchemeLst>
    <a:extraClrScheme>
      <a:clrScheme name="ISCIII Fondo Blanco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SCIII Fondo Blanco 2">
        <a:dk1>
          <a:srgbClr val="808080"/>
        </a:dk1>
        <a:lt1>
          <a:srgbClr val="FFFFFF"/>
        </a:lt1>
        <a:dk2>
          <a:srgbClr val="006587"/>
        </a:dk2>
        <a:lt2>
          <a:srgbClr val="FFFFFF"/>
        </a:lt2>
        <a:accent1>
          <a:srgbClr val="FFCC66"/>
        </a:accent1>
        <a:accent2>
          <a:srgbClr val="8CB6CF"/>
        </a:accent2>
        <a:accent3>
          <a:srgbClr val="AAB8C3"/>
        </a:accent3>
        <a:accent4>
          <a:srgbClr val="DADADA"/>
        </a:accent4>
        <a:accent5>
          <a:srgbClr val="FFE2B8"/>
        </a:accent5>
        <a:accent6>
          <a:srgbClr val="7EA5BB"/>
        </a:accent6>
        <a:hlink>
          <a:srgbClr val="ACCAD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SCIII Fondo Blanco 3">
        <a:dk1>
          <a:srgbClr val="006587"/>
        </a:dk1>
        <a:lt1>
          <a:srgbClr val="FFFFFF"/>
        </a:lt1>
        <a:dk2>
          <a:srgbClr val="006587"/>
        </a:dk2>
        <a:lt2>
          <a:srgbClr val="808080"/>
        </a:lt2>
        <a:accent1>
          <a:srgbClr val="FFCC66"/>
        </a:accent1>
        <a:accent2>
          <a:srgbClr val="8CB6CF"/>
        </a:accent2>
        <a:accent3>
          <a:srgbClr val="FFFFFF"/>
        </a:accent3>
        <a:accent4>
          <a:srgbClr val="005572"/>
        </a:accent4>
        <a:accent5>
          <a:srgbClr val="FFE2B8"/>
        </a:accent5>
        <a:accent6>
          <a:srgbClr val="7EA5BB"/>
        </a:accent6>
        <a:hlink>
          <a:srgbClr val="ACCAD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\\Hercules\plantillas\ISCIII Fondo Blanco.pot</Template>
  <TotalTime>990</TotalTime>
  <Words>95</Words>
  <Application>Microsoft Macintosh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Caecilia</vt:lpstr>
      <vt:lpstr>Caecilia *</vt:lpstr>
      <vt:lpstr>GillSans</vt:lpstr>
      <vt:lpstr>Open Sans</vt:lpstr>
      <vt:lpstr>Verdana</vt:lpstr>
      <vt:lpstr>ISCIII Fondo Blanco</vt:lpstr>
      <vt:lpstr>Presentación de PowerPoint</vt:lpstr>
    </vt:vector>
  </TitlesOfParts>
  <Company>Instituto de Salud Carlos III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Centro Nac. de Epidemiología</dc:creator>
  <cp:lastModifiedBy>May 3002</cp:lastModifiedBy>
  <cp:revision>85</cp:revision>
  <dcterms:created xsi:type="dcterms:W3CDTF">2002-05-13T10:52:16Z</dcterms:created>
  <dcterms:modified xsi:type="dcterms:W3CDTF">2026-07-17T07:27:26Z</dcterms:modified>
</cp:coreProperties>
</file>