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handoutMasterIdLst>
    <p:handoutMasterId r:id="rId3"/>
  </p:handoutMasterIdLst>
  <p:sldIdLst>
    <p:sldId id="256" r:id="rId2"/>
  </p:sldIdLst>
  <p:sldSz cx="9144000" cy="5143500" type="screen16x9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1pPr>
    <a:lvl2pPr marL="170931" indent="-84566" algn="l" rtl="0" fontAlgn="base">
      <a:spcBef>
        <a:spcPct val="0"/>
      </a:spcBef>
      <a:spcAft>
        <a:spcPct val="0"/>
      </a:spcAft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2pPr>
    <a:lvl3pPr marL="342162" indent="-169432" algn="l" rtl="0" fontAlgn="base">
      <a:spcBef>
        <a:spcPct val="0"/>
      </a:spcBef>
      <a:spcAft>
        <a:spcPct val="0"/>
      </a:spcAft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3pPr>
    <a:lvl4pPr marL="513392" indent="-254297" algn="l" rtl="0" fontAlgn="base">
      <a:spcBef>
        <a:spcPct val="0"/>
      </a:spcBef>
      <a:spcAft>
        <a:spcPct val="0"/>
      </a:spcAft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4pPr>
    <a:lvl5pPr marL="684623" indent="-339163" algn="l" rtl="0" fontAlgn="base">
      <a:spcBef>
        <a:spcPct val="0"/>
      </a:spcBef>
      <a:spcAft>
        <a:spcPct val="0"/>
      </a:spcAft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5pPr>
    <a:lvl6pPr marL="431825" algn="l" defTabSz="172730" rtl="0" eaLnBrk="1" latinLnBrk="0" hangingPunct="1"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6pPr>
    <a:lvl7pPr marL="518190" algn="l" defTabSz="172730" rtl="0" eaLnBrk="1" latinLnBrk="0" hangingPunct="1"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7pPr>
    <a:lvl8pPr marL="604556" algn="l" defTabSz="172730" rtl="0" eaLnBrk="1" latinLnBrk="0" hangingPunct="1"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8pPr>
    <a:lvl9pPr marL="690921" algn="l" defTabSz="172730" rtl="0" eaLnBrk="1" latinLnBrk="0" hangingPunct="1">
      <a:defRPr sz="378" kern="1200">
        <a:solidFill>
          <a:schemeClr val="tx1"/>
        </a:solidFill>
        <a:latin typeface="Caecilia *" pitchFamily="2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1B7"/>
    <a:srgbClr val="FFCCCC"/>
    <a:srgbClr val="000000"/>
    <a:srgbClr val="FFFFCC"/>
    <a:srgbClr val="C9FFFF"/>
    <a:srgbClr val="9DFFFF"/>
    <a:srgbClr val="6A060A"/>
    <a:srgbClr val="280004"/>
    <a:srgbClr val="36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E6C53F-242B-2648-BECE-8EAB4331C448}" v="2" dt="2026-09-03T10:06:24.9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95"/>
  </p:normalViewPr>
  <p:slideViewPr>
    <p:cSldViewPr>
      <p:cViewPr varScale="1">
        <p:scale>
          <a:sx n="155" d="100"/>
          <a:sy n="155" d="100"/>
        </p:scale>
        <p:origin x="432" y="176"/>
      </p:cViewPr>
      <p:guideLst>
        <p:guide orient="horz" pos="1659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y Ortiz Geyseco" userId="56070eccb5cbb9a4" providerId="LiveId" clId="{64E8F3CD-F047-571C-90D2-8690813C6AE4}"/>
    <pc:docChg chg="custSel modSld modMainMaster">
      <pc:chgData name="May Ortiz Geyseco" userId="56070eccb5cbb9a4" providerId="LiveId" clId="{64E8F3CD-F047-571C-90D2-8690813C6AE4}" dt="2026-09-08T13:59:56.023" v="17" actId="14100"/>
      <pc:docMkLst>
        <pc:docMk/>
      </pc:docMkLst>
      <pc:sldChg chg="delSp modSp mod">
        <pc:chgData name="May Ortiz Geyseco" userId="56070eccb5cbb9a4" providerId="LiveId" clId="{64E8F3CD-F047-571C-90D2-8690813C6AE4}" dt="2026-09-08T13:59:56.023" v="17" actId="14100"/>
        <pc:sldMkLst>
          <pc:docMk/>
          <pc:sldMk cId="0" sldId="256"/>
        </pc:sldMkLst>
        <pc:spChg chg="mod">
          <ac:chgData name="May Ortiz Geyseco" userId="56070eccb5cbb9a4" providerId="LiveId" clId="{64E8F3CD-F047-571C-90D2-8690813C6AE4}" dt="2026-09-03T10:07:05.954" v="14" actId="1036"/>
          <ac:spMkLst>
            <pc:docMk/>
            <pc:sldMk cId="0" sldId="256"/>
            <ac:spMk id="14339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7:05.954" v="14" actId="1036"/>
          <ac:spMkLst>
            <pc:docMk/>
            <pc:sldMk cId="0" sldId="256"/>
            <ac:spMk id="14341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7:05.954" v="14" actId="1036"/>
          <ac:spMkLst>
            <pc:docMk/>
            <pc:sldMk cId="0" sldId="256"/>
            <ac:spMk id="14342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7:05.954" v="14" actId="1036"/>
          <ac:spMkLst>
            <pc:docMk/>
            <pc:sldMk cId="0" sldId="256"/>
            <ac:spMk id="14343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7:05.954" v="14" actId="1036"/>
          <ac:spMkLst>
            <pc:docMk/>
            <pc:sldMk cId="0" sldId="256"/>
            <ac:spMk id="14344" creationId="{00000000-0000-0000-0000-000000000000}"/>
          </ac:spMkLst>
        </pc:spChg>
        <pc:picChg chg="mod">
          <ac:chgData name="May Ortiz Geyseco" userId="56070eccb5cbb9a4" providerId="LiveId" clId="{64E8F3CD-F047-571C-90D2-8690813C6AE4}" dt="2026-09-08T13:59:56.023" v="17" actId="14100"/>
          <ac:picMkLst>
            <pc:docMk/>
            <pc:sldMk cId="0" sldId="256"/>
            <ac:picMk id="6" creationId="{E99411C2-9107-9174-E96B-D32196EC9BF8}"/>
          </ac:picMkLst>
        </pc:picChg>
      </pc:sldChg>
      <pc:sldMasterChg chg="modSp modSldLayout">
        <pc:chgData name="May Ortiz Geyseco" userId="56070eccb5cbb9a4" providerId="LiveId" clId="{64E8F3CD-F047-571C-90D2-8690813C6AE4}" dt="2026-09-03T10:06:24.917" v="1"/>
        <pc:sldMasterMkLst>
          <pc:docMk/>
          <pc:sldMasterMk cId="0" sldId="2147483649"/>
        </pc:sldMasterMkLst>
        <pc:spChg chg="mod">
          <ac:chgData name="May Ortiz Geyseco" userId="56070eccb5cbb9a4" providerId="LiveId" clId="{64E8F3CD-F047-571C-90D2-8690813C6AE4}" dt="2026-09-03T10:06:24.917" v="1"/>
          <ac:spMkLst>
            <pc:docMk/>
            <pc:sldMasterMk cId="0" sldId="2147483649"/>
            <ac:spMk id="1026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6:24.917" v="1"/>
          <ac:spMkLst>
            <pc:docMk/>
            <pc:sldMasterMk cId="0" sldId="2147483649"/>
            <ac:spMk id="1027" creationId="{00000000-0000-0000-0000-000000000000}"/>
          </ac:spMkLst>
        </pc:spChg>
        <pc:spChg chg="mod">
          <ac:chgData name="May Ortiz Geyseco" userId="56070eccb5cbb9a4" providerId="LiveId" clId="{64E8F3CD-F047-571C-90D2-8690813C6AE4}" dt="2026-09-03T10:06:24.917" v="1"/>
          <ac:spMkLst>
            <pc:docMk/>
            <pc:sldMasterMk cId="0" sldId="2147483649"/>
            <ac:spMk id="7172" creationId="{00000000-0000-0000-0000-000000000000}"/>
          </ac:spMkLst>
        </pc:sp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35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5"/>
              <ac:spMk id="2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5"/>
              <ac:spMk id="3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36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6"/>
              <ac:spMk id="3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6"/>
              <ac:spMk id="4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37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7"/>
              <ac:spMk id="2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7"/>
              <ac:spMk id="3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7"/>
              <ac:spMk id="4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7"/>
              <ac:spMk id="5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37"/>
              <ac:spMk id="6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40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0"/>
              <ac:spMk id="2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0"/>
              <ac:spMk id="3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0"/>
              <ac:spMk id="4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41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1"/>
              <ac:spMk id="2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1"/>
              <ac:spMk id="3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1"/>
              <ac:spMk id="4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43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3"/>
              <ac:spMk id="2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3"/>
              <ac:spMk id="3" creationId="{00000000-0000-0000-0000-000000000000}"/>
            </ac:spMkLst>
          </pc:spChg>
        </pc:sldLayoutChg>
        <pc:sldLayoutChg chg="modSp">
          <pc:chgData name="May Ortiz Geyseco" userId="56070eccb5cbb9a4" providerId="LiveId" clId="{64E8F3CD-F047-571C-90D2-8690813C6AE4}" dt="2026-09-03T10:06:24.917" v="1"/>
          <pc:sldLayoutMkLst>
            <pc:docMk/>
            <pc:sldMasterMk cId="0" sldId="2147483649"/>
            <pc:sldLayoutMk cId="0" sldId="2147483744"/>
          </pc:sldLayoutMkLst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4"/>
              <ac:spMk id="8194" creationId="{00000000-0000-0000-0000-000000000000}"/>
            </ac:spMkLst>
          </pc:spChg>
          <pc:spChg chg="mod">
            <ac:chgData name="May Ortiz Geyseco" userId="56070eccb5cbb9a4" providerId="LiveId" clId="{64E8F3CD-F047-571C-90D2-8690813C6AE4}" dt="2026-09-03T10:06:24.917" v="1"/>
            <ac:spMkLst>
              <pc:docMk/>
              <pc:sldMasterMk cId="0" sldId="2147483649"/>
              <pc:sldLayoutMk cId="0" sldId="2147483744"/>
              <ac:spMk id="8195" creationId="{00000000-0000-0000-0000-000000000000}"/>
            </ac:spMkLst>
          </pc:spChg>
          <pc:picChg chg="mod">
            <ac:chgData name="May Ortiz Geyseco" userId="56070eccb5cbb9a4" providerId="LiveId" clId="{64E8F3CD-F047-571C-90D2-8690813C6AE4}" dt="2026-09-03T10:06:24.917" v="1"/>
            <ac:picMkLst>
              <pc:docMk/>
              <pc:sldMasterMk cId="0" sldId="2147483649"/>
              <pc:sldLayoutMk cId="0" sldId="2147483744"/>
              <ac:picMk id="4" creationId="{00000000-0000-0000-0000-00000000000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58" tIns="48079" rIns="96158" bIns="48079" numCol="1" anchor="t" anchorCtr="0" compatLnSpc="1">
            <a:prstTxWarp prst="textNoShape">
              <a:avLst/>
            </a:prstTxWarp>
          </a:bodyPr>
          <a:lstStyle>
            <a:lvl1pPr defTabSz="962025" eaLnBrk="0" hangingPunct="0">
              <a:defRPr sz="1300"/>
            </a:lvl1pPr>
          </a:lstStyle>
          <a:p>
            <a:endParaRPr lang="es-ES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58" tIns="48079" rIns="96158" bIns="48079" numCol="1" anchor="t" anchorCtr="0" compatLnSpc="1">
            <a:prstTxWarp prst="textNoShape">
              <a:avLst/>
            </a:prstTxWarp>
          </a:bodyPr>
          <a:lstStyle>
            <a:lvl1pPr algn="r" defTabSz="962025" eaLnBrk="0" hangingPunct="0">
              <a:defRPr sz="1300"/>
            </a:lvl1pPr>
          </a:lstStyle>
          <a:p>
            <a:endParaRPr lang="es-ES"/>
          </a:p>
        </p:txBody>
      </p:sp>
      <p:sp>
        <p:nvSpPr>
          <p:cNvPr id="1024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58" tIns="48079" rIns="96158" bIns="48079" numCol="1" anchor="b" anchorCtr="0" compatLnSpc="1">
            <a:prstTxWarp prst="textNoShape">
              <a:avLst/>
            </a:prstTxWarp>
          </a:bodyPr>
          <a:lstStyle>
            <a:lvl1pPr defTabSz="962025" eaLnBrk="0" hangingPunct="0">
              <a:defRPr sz="1300"/>
            </a:lvl1pPr>
          </a:lstStyle>
          <a:p>
            <a:endParaRPr lang="es-ES"/>
          </a:p>
        </p:txBody>
      </p:sp>
      <p:sp>
        <p:nvSpPr>
          <p:cNvPr id="1024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58" tIns="48079" rIns="96158" bIns="48079" numCol="1" anchor="b" anchorCtr="0" compatLnSpc="1">
            <a:prstTxWarp prst="textNoShape">
              <a:avLst/>
            </a:prstTxWarp>
          </a:bodyPr>
          <a:lstStyle>
            <a:lvl1pPr algn="r" defTabSz="962025" eaLnBrk="0" hangingPunct="0">
              <a:defRPr sz="1300"/>
            </a:lvl1pPr>
          </a:lstStyle>
          <a:p>
            <a:fld id="{96744519-B565-4391-8F4A-3F62383D45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94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sciiiFondoBlan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614" y="114455"/>
            <a:ext cx="1985353" cy="205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6159" y="1142963"/>
            <a:ext cx="6319636" cy="1200161"/>
          </a:xfrm>
        </p:spPr>
        <p:txBody>
          <a:bodyPr/>
          <a:lstStyle>
            <a:lvl1pPr>
              <a:defRPr>
                <a:latin typeface="GillSans" pitchFamily="2" charset="0"/>
              </a:defRPr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6159" y="2514719"/>
            <a:ext cx="6319636" cy="171427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_tradnl"/>
              <a:t>Haga clic para modificar el estilo de subtítulo del patrón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693AA5-4C4F-4A80-A97E-C543CF78A288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760" y="3305126"/>
            <a:ext cx="7771500" cy="1021542"/>
          </a:xfrm>
        </p:spPr>
        <p:txBody>
          <a:bodyPr anchor="t"/>
          <a:lstStyle>
            <a:lvl1pPr algn="l">
              <a:defRPr sz="2231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760" y="2179892"/>
            <a:ext cx="7771500" cy="1125235"/>
          </a:xfrm>
        </p:spPr>
        <p:txBody>
          <a:bodyPr anchor="b"/>
          <a:lstStyle>
            <a:lvl1pPr marL="0" indent="0">
              <a:buNone/>
              <a:defRPr sz="1129"/>
            </a:lvl1pPr>
            <a:lvl2pPr marL="255889" indent="0">
              <a:buNone/>
              <a:defRPr sz="1017"/>
            </a:lvl2pPr>
            <a:lvl3pPr marL="511779" indent="0">
              <a:buNone/>
              <a:defRPr sz="903"/>
            </a:lvl3pPr>
            <a:lvl4pPr marL="767668" indent="0">
              <a:buNone/>
              <a:defRPr sz="791"/>
            </a:lvl4pPr>
            <a:lvl5pPr marL="1023559" indent="0">
              <a:buNone/>
              <a:defRPr sz="791"/>
            </a:lvl5pPr>
            <a:lvl6pPr marL="1279449" indent="0">
              <a:buNone/>
              <a:defRPr sz="791"/>
            </a:lvl6pPr>
            <a:lvl7pPr marL="1535338" indent="0">
              <a:buNone/>
              <a:defRPr sz="791"/>
            </a:lvl7pPr>
            <a:lvl8pPr marL="1791228" indent="0">
              <a:buNone/>
              <a:defRPr sz="791"/>
            </a:lvl8pPr>
            <a:lvl9pPr marL="2047117" indent="0">
              <a:buNone/>
              <a:defRPr sz="79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F7DE2-E373-4E10-8FB6-A561B6AC7AA1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46575" y="1485819"/>
            <a:ext cx="3457175" cy="3086033"/>
          </a:xfrm>
        </p:spPr>
        <p:txBody>
          <a:bodyPr/>
          <a:lstStyle>
            <a:lvl1pPr>
              <a:defRPr sz="1580"/>
            </a:lvl1pPr>
            <a:lvl2pPr>
              <a:defRPr sz="1355"/>
            </a:lvl2pPr>
            <a:lvl3pPr>
              <a:defRPr sz="1129"/>
            </a:lvl3pPr>
            <a:lvl4pPr>
              <a:defRPr sz="1017"/>
            </a:lvl4pPr>
            <a:lvl5pPr>
              <a:defRPr sz="1017"/>
            </a:lvl5pPr>
            <a:lvl6pPr>
              <a:defRPr sz="1017"/>
            </a:lvl6pPr>
            <a:lvl7pPr>
              <a:defRPr sz="1017"/>
            </a:lvl7pPr>
            <a:lvl8pPr>
              <a:defRPr sz="1017"/>
            </a:lvl8pPr>
            <a:lvl9pPr>
              <a:defRPr sz="101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05337" y="1485819"/>
            <a:ext cx="3458233" cy="3086033"/>
          </a:xfrm>
        </p:spPr>
        <p:txBody>
          <a:bodyPr/>
          <a:lstStyle>
            <a:lvl1pPr>
              <a:defRPr sz="1580"/>
            </a:lvl1pPr>
            <a:lvl2pPr>
              <a:defRPr sz="1355"/>
            </a:lvl2pPr>
            <a:lvl3pPr>
              <a:defRPr sz="1129"/>
            </a:lvl3pPr>
            <a:lvl4pPr>
              <a:defRPr sz="1017"/>
            </a:lvl4pPr>
            <a:lvl5pPr>
              <a:defRPr sz="1017"/>
            </a:lvl5pPr>
            <a:lvl6pPr>
              <a:defRPr sz="1017"/>
            </a:lvl6pPr>
            <a:lvl7pPr>
              <a:defRPr sz="1017"/>
            </a:lvl7pPr>
            <a:lvl8pPr>
              <a:defRPr sz="1017"/>
            </a:lvl8pPr>
            <a:lvl9pPr>
              <a:defRPr sz="101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251BFD-EC95-4048-8357-1D028C2BF020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47" y="206048"/>
            <a:ext cx="8229707" cy="857306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147" y="1151326"/>
            <a:ext cx="4040249" cy="479998"/>
          </a:xfrm>
        </p:spPr>
        <p:txBody>
          <a:bodyPr anchor="b"/>
          <a:lstStyle>
            <a:lvl1pPr marL="0" indent="0">
              <a:buNone/>
              <a:defRPr sz="1355" b="1"/>
            </a:lvl1pPr>
            <a:lvl2pPr marL="255889" indent="0">
              <a:buNone/>
              <a:defRPr sz="1129" b="1"/>
            </a:lvl2pPr>
            <a:lvl3pPr marL="511779" indent="0">
              <a:buNone/>
              <a:defRPr sz="1017" b="1"/>
            </a:lvl3pPr>
            <a:lvl4pPr marL="767668" indent="0">
              <a:buNone/>
              <a:defRPr sz="903" b="1"/>
            </a:lvl4pPr>
            <a:lvl5pPr marL="1023559" indent="0">
              <a:buNone/>
              <a:defRPr sz="903" b="1"/>
            </a:lvl5pPr>
            <a:lvl6pPr marL="1279449" indent="0">
              <a:buNone/>
              <a:defRPr sz="903" b="1"/>
            </a:lvl6pPr>
            <a:lvl7pPr marL="1535338" indent="0">
              <a:buNone/>
              <a:defRPr sz="903" b="1"/>
            </a:lvl7pPr>
            <a:lvl8pPr marL="1791228" indent="0">
              <a:buNone/>
              <a:defRPr sz="903" b="1"/>
            </a:lvl8pPr>
            <a:lvl9pPr marL="2047117" indent="0">
              <a:buNone/>
              <a:defRPr sz="90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147" y="1631323"/>
            <a:ext cx="4040249" cy="2963274"/>
          </a:xfrm>
        </p:spPr>
        <p:txBody>
          <a:bodyPr/>
          <a:lstStyle>
            <a:lvl1pPr>
              <a:defRPr sz="1355"/>
            </a:lvl1pPr>
            <a:lvl2pPr>
              <a:defRPr sz="1129"/>
            </a:lvl2pPr>
            <a:lvl3pPr>
              <a:defRPr sz="1017"/>
            </a:lvl3pPr>
            <a:lvl4pPr>
              <a:defRPr sz="903"/>
            </a:lvl4pPr>
            <a:lvl5pPr>
              <a:defRPr sz="903"/>
            </a:lvl5pPr>
            <a:lvl6pPr>
              <a:defRPr sz="903"/>
            </a:lvl6pPr>
            <a:lvl7pPr>
              <a:defRPr sz="903"/>
            </a:lvl7pPr>
            <a:lvl8pPr>
              <a:defRPr sz="903"/>
            </a:lvl8pPr>
            <a:lvl9pPr>
              <a:defRPr sz="90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547" y="1151326"/>
            <a:ext cx="4041307" cy="479998"/>
          </a:xfrm>
        </p:spPr>
        <p:txBody>
          <a:bodyPr anchor="b"/>
          <a:lstStyle>
            <a:lvl1pPr marL="0" indent="0">
              <a:buNone/>
              <a:defRPr sz="1355" b="1"/>
            </a:lvl1pPr>
            <a:lvl2pPr marL="255889" indent="0">
              <a:buNone/>
              <a:defRPr sz="1129" b="1"/>
            </a:lvl2pPr>
            <a:lvl3pPr marL="511779" indent="0">
              <a:buNone/>
              <a:defRPr sz="1017" b="1"/>
            </a:lvl3pPr>
            <a:lvl4pPr marL="767668" indent="0">
              <a:buNone/>
              <a:defRPr sz="903" b="1"/>
            </a:lvl4pPr>
            <a:lvl5pPr marL="1023559" indent="0">
              <a:buNone/>
              <a:defRPr sz="903" b="1"/>
            </a:lvl5pPr>
            <a:lvl6pPr marL="1279449" indent="0">
              <a:buNone/>
              <a:defRPr sz="903" b="1"/>
            </a:lvl6pPr>
            <a:lvl7pPr marL="1535338" indent="0">
              <a:buNone/>
              <a:defRPr sz="903" b="1"/>
            </a:lvl7pPr>
            <a:lvl8pPr marL="1791228" indent="0">
              <a:buNone/>
              <a:defRPr sz="903" b="1"/>
            </a:lvl8pPr>
            <a:lvl9pPr marL="2047117" indent="0">
              <a:buNone/>
              <a:defRPr sz="90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547" y="1631323"/>
            <a:ext cx="4041307" cy="2963274"/>
          </a:xfrm>
        </p:spPr>
        <p:txBody>
          <a:bodyPr/>
          <a:lstStyle>
            <a:lvl1pPr>
              <a:defRPr sz="1355"/>
            </a:lvl1pPr>
            <a:lvl2pPr>
              <a:defRPr sz="1129"/>
            </a:lvl2pPr>
            <a:lvl3pPr>
              <a:defRPr sz="1017"/>
            </a:lvl3pPr>
            <a:lvl4pPr>
              <a:defRPr sz="903"/>
            </a:lvl4pPr>
            <a:lvl5pPr>
              <a:defRPr sz="903"/>
            </a:lvl5pPr>
            <a:lvl6pPr>
              <a:defRPr sz="903"/>
            </a:lvl6pPr>
            <a:lvl7pPr>
              <a:defRPr sz="903"/>
            </a:lvl7pPr>
            <a:lvl8pPr>
              <a:defRPr sz="903"/>
            </a:lvl8pPr>
            <a:lvl9pPr>
              <a:defRPr sz="90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B7B93-8D8E-47B6-9E43-C92AD02A00A1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53D6A-8980-41A1-A686-7F34A09D35DD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B55612-0CA9-46F4-8FD6-726754EA49E0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47" y="204710"/>
            <a:ext cx="3008494" cy="871689"/>
          </a:xfrm>
        </p:spPr>
        <p:txBody>
          <a:bodyPr anchor="b"/>
          <a:lstStyle>
            <a:lvl1pPr algn="l">
              <a:defRPr sz="1129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4636" y="204710"/>
            <a:ext cx="5112217" cy="4389887"/>
          </a:xfrm>
        </p:spPr>
        <p:txBody>
          <a:bodyPr/>
          <a:lstStyle>
            <a:lvl1pPr>
              <a:defRPr sz="1778"/>
            </a:lvl1pPr>
            <a:lvl2pPr>
              <a:defRPr sz="1580"/>
            </a:lvl2pPr>
            <a:lvl3pPr>
              <a:defRPr sz="1355"/>
            </a:lvl3pPr>
            <a:lvl4pPr>
              <a:defRPr sz="1129"/>
            </a:lvl4pPr>
            <a:lvl5pPr>
              <a:defRPr sz="1129"/>
            </a:lvl5pPr>
            <a:lvl6pPr>
              <a:defRPr sz="1129"/>
            </a:lvl6pPr>
            <a:lvl7pPr>
              <a:defRPr sz="1129"/>
            </a:lvl7pPr>
            <a:lvl8pPr>
              <a:defRPr sz="1129"/>
            </a:lvl8pPr>
            <a:lvl9pPr>
              <a:defRPr sz="1129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147" y="1076399"/>
            <a:ext cx="3008494" cy="3518198"/>
          </a:xfrm>
        </p:spPr>
        <p:txBody>
          <a:bodyPr/>
          <a:lstStyle>
            <a:lvl1pPr marL="0" indent="0">
              <a:buNone/>
              <a:defRPr sz="791"/>
            </a:lvl1pPr>
            <a:lvl2pPr marL="255889" indent="0">
              <a:buNone/>
              <a:defRPr sz="677"/>
            </a:lvl2pPr>
            <a:lvl3pPr marL="511779" indent="0">
              <a:buNone/>
              <a:defRPr sz="565"/>
            </a:lvl3pPr>
            <a:lvl4pPr marL="767668" indent="0">
              <a:buNone/>
              <a:defRPr sz="508"/>
            </a:lvl4pPr>
            <a:lvl5pPr marL="1023559" indent="0">
              <a:buNone/>
              <a:defRPr sz="508"/>
            </a:lvl5pPr>
            <a:lvl6pPr marL="1279449" indent="0">
              <a:buNone/>
              <a:defRPr sz="508"/>
            </a:lvl6pPr>
            <a:lvl7pPr marL="1535338" indent="0">
              <a:buNone/>
              <a:defRPr sz="508"/>
            </a:lvl7pPr>
            <a:lvl8pPr marL="1791228" indent="0">
              <a:buNone/>
              <a:defRPr sz="508"/>
            </a:lvl8pPr>
            <a:lvl9pPr marL="2047117" indent="0">
              <a:buNone/>
              <a:defRPr sz="508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15E50-AC6D-4815-89F6-6B1A2D9291B3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611" y="3600484"/>
            <a:ext cx="5485765" cy="425141"/>
          </a:xfrm>
        </p:spPr>
        <p:txBody>
          <a:bodyPr anchor="b"/>
          <a:lstStyle>
            <a:lvl1pPr algn="l">
              <a:defRPr sz="1129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611" y="459594"/>
            <a:ext cx="5485765" cy="3086033"/>
          </a:xfrm>
        </p:spPr>
        <p:txBody>
          <a:bodyPr/>
          <a:lstStyle>
            <a:lvl1pPr marL="0" indent="0">
              <a:buNone/>
              <a:defRPr sz="1778"/>
            </a:lvl1pPr>
            <a:lvl2pPr marL="255889" indent="0">
              <a:buNone/>
              <a:defRPr sz="1580"/>
            </a:lvl2pPr>
            <a:lvl3pPr marL="511779" indent="0">
              <a:buNone/>
              <a:defRPr sz="1355"/>
            </a:lvl3pPr>
            <a:lvl4pPr marL="767668" indent="0">
              <a:buNone/>
              <a:defRPr sz="1129"/>
            </a:lvl4pPr>
            <a:lvl5pPr marL="1023559" indent="0">
              <a:buNone/>
              <a:defRPr sz="1129"/>
            </a:lvl5pPr>
            <a:lvl6pPr marL="1279449" indent="0">
              <a:buNone/>
              <a:defRPr sz="1129"/>
            </a:lvl6pPr>
            <a:lvl7pPr marL="1535338" indent="0">
              <a:buNone/>
              <a:defRPr sz="1129"/>
            </a:lvl7pPr>
            <a:lvl8pPr marL="1791228" indent="0">
              <a:buNone/>
              <a:defRPr sz="1129"/>
            </a:lvl8pPr>
            <a:lvl9pPr marL="2047117" indent="0">
              <a:buNone/>
              <a:defRPr sz="1129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611" y="4025624"/>
            <a:ext cx="5485765" cy="603426"/>
          </a:xfrm>
        </p:spPr>
        <p:txBody>
          <a:bodyPr/>
          <a:lstStyle>
            <a:lvl1pPr marL="0" indent="0">
              <a:buNone/>
              <a:defRPr sz="791"/>
            </a:lvl1pPr>
            <a:lvl2pPr marL="255889" indent="0">
              <a:buNone/>
              <a:defRPr sz="677"/>
            </a:lvl2pPr>
            <a:lvl3pPr marL="511779" indent="0">
              <a:buNone/>
              <a:defRPr sz="565"/>
            </a:lvl3pPr>
            <a:lvl4pPr marL="767668" indent="0">
              <a:buNone/>
              <a:defRPr sz="508"/>
            </a:lvl4pPr>
            <a:lvl5pPr marL="1023559" indent="0">
              <a:buNone/>
              <a:defRPr sz="508"/>
            </a:lvl5pPr>
            <a:lvl6pPr marL="1279449" indent="0">
              <a:buNone/>
              <a:defRPr sz="508"/>
            </a:lvl6pPr>
            <a:lvl7pPr marL="1535338" indent="0">
              <a:buNone/>
              <a:defRPr sz="508"/>
            </a:lvl7pPr>
            <a:lvl8pPr marL="1791228" indent="0">
              <a:buNone/>
              <a:defRPr sz="508"/>
            </a:lvl8pPr>
            <a:lvl9pPr marL="2047117" indent="0">
              <a:buNone/>
              <a:defRPr sz="508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FB110-251E-4104-A2F0-EF4E13AD848B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F831B8-C0D1-4A4B-8761-3B63C399C40E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10116" y="458256"/>
            <a:ext cx="1753454" cy="4113596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446574" y="458256"/>
            <a:ext cx="5161952" cy="4113596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C4293-7B3F-4042-AD9F-097DE3A4ACF8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6785" y="458199"/>
            <a:ext cx="7016613" cy="857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2178" tIns="206087" rIns="412178" bIns="2060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6785" y="1485842"/>
            <a:ext cx="7016613" cy="30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2178" tIns="206087" rIns="412178" bIns="2060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6456" y="4686245"/>
            <a:ext cx="1906942" cy="34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178" tIns="206087" rIns="412178" bIns="2060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723">
                <a:solidFill>
                  <a:srgbClr val="006587"/>
                </a:solidFill>
                <a:latin typeface="Caecilia" pitchFamily="2" charset="0"/>
              </a:defRPr>
            </a:lvl1pPr>
          </a:lstStyle>
          <a:p>
            <a:fld id="{D3F52D84-81DE-49F9-9BAB-7AABEE207E10}" type="slidenum">
              <a:rPr lang="es-ES_tradnl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1163014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1163014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1163014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1163014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1163014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255889" algn="ctr" defTabSz="1163055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</a:defRPr>
      </a:lvl6pPr>
      <a:lvl7pPr marL="511779" algn="ctr" defTabSz="1163055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</a:defRPr>
      </a:lvl7pPr>
      <a:lvl8pPr marL="767668" algn="ctr" defTabSz="1163055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</a:defRPr>
      </a:lvl8pPr>
      <a:lvl9pPr marL="1023559" algn="ctr" defTabSz="1163055" rtl="0" eaLnBrk="0" fontAlgn="base" hangingPunct="0">
        <a:spcBef>
          <a:spcPct val="0"/>
        </a:spcBef>
        <a:spcAft>
          <a:spcPct val="0"/>
        </a:spcAft>
        <a:defRPr sz="5760">
          <a:solidFill>
            <a:schemeClr val="tx1"/>
          </a:solidFill>
          <a:latin typeface="Arial" charset="0"/>
        </a:defRPr>
      </a:lvl9pPr>
    </p:titleStyle>
    <p:bodyStyle>
      <a:lvl1pPr marL="436075" indent="-436075" algn="l" defTabSz="1163014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924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947889" indent="-364813" algn="l" defTabSz="1163014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3472">
          <a:solidFill>
            <a:schemeClr val="tx1"/>
          </a:solidFill>
          <a:latin typeface="+mn-lt"/>
          <a:ea typeface="ＭＳ Ｐゴシック" charset="-128"/>
        </a:defRPr>
      </a:lvl2pPr>
      <a:lvl3pPr marL="1452534" indent="-289520" algn="l" defTabSz="1163014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908">
          <a:solidFill>
            <a:schemeClr val="tx1"/>
          </a:solidFill>
          <a:latin typeface="+mn-lt"/>
          <a:ea typeface="ＭＳ Ｐゴシック" charset="-128"/>
        </a:defRPr>
      </a:lvl3pPr>
      <a:lvl4pPr marL="2035160" indent="-291314" algn="l" defTabSz="1163014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–"/>
        <a:defRPr sz="2457">
          <a:solidFill>
            <a:schemeClr val="tx1"/>
          </a:solidFill>
          <a:latin typeface="+mn-lt"/>
          <a:ea typeface="ＭＳ Ｐゴシック" charset="-128"/>
        </a:defRPr>
      </a:lvl4pPr>
      <a:lvl5pPr marL="2615546" indent="-291314" algn="l" defTabSz="1163014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2457">
          <a:solidFill>
            <a:schemeClr val="tx1"/>
          </a:solidFill>
          <a:latin typeface="+mn-lt"/>
          <a:ea typeface="ＭＳ Ｐゴシック" charset="-128"/>
        </a:defRPr>
      </a:lvl5pPr>
      <a:lvl6pPr marL="2871652" indent="-291429" algn="l" defTabSz="116305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2457">
          <a:solidFill>
            <a:schemeClr val="tx1"/>
          </a:solidFill>
          <a:latin typeface="+mn-lt"/>
          <a:ea typeface="ＭＳ Ｐゴシック" charset="-128"/>
        </a:defRPr>
      </a:lvl6pPr>
      <a:lvl7pPr marL="3127541" indent="-291429" algn="l" defTabSz="116305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2457">
          <a:solidFill>
            <a:schemeClr val="tx1"/>
          </a:solidFill>
          <a:latin typeface="+mn-lt"/>
          <a:ea typeface="ＭＳ Ｐゴシック" charset="-128"/>
        </a:defRPr>
      </a:lvl7pPr>
      <a:lvl8pPr marL="3383431" indent="-291429" algn="l" defTabSz="116305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2457">
          <a:solidFill>
            <a:schemeClr val="tx1"/>
          </a:solidFill>
          <a:latin typeface="+mn-lt"/>
          <a:ea typeface="ＭＳ Ｐゴシック" charset="-128"/>
        </a:defRPr>
      </a:lvl8pPr>
      <a:lvl9pPr marL="3639320" indent="-291429" algn="l" defTabSz="1163055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2457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1pPr>
      <a:lvl2pPr marL="255889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2pPr>
      <a:lvl3pPr marL="511779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3pPr>
      <a:lvl4pPr marL="767668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4pPr>
      <a:lvl5pPr marL="1023559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5pPr>
      <a:lvl6pPr marL="1279449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6pPr>
      <a:lvl7pPr marL="1535338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7pPr>
      <a:lvl8pPr marL="1791228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8pPr>
      <a:lvl9pPr marL="2047117" algn="l" defTabSz="255889" rtl="0" eaLnBrk="1" latinLnBrk="0" hangingPunct="1">
        <a:defRPr sz="10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Line 6"/>
          <p:cNvSpPr>
            <a:spLocks noChangeShapeType="1"/>
          </p:cNvSpPr>
          <p:nvPr/>
        </p:nvSpPr>
        <p:spPr bwMode="auto">
          <a:xfrm>
            <a:off x="547935" y="3369142"/>
            <a:ext cx="8129145" cy="0"/>
          </a:xfrm>
          <a:prstGeom prst="line">
            <a:avLst/>
          </a:prstGeom>
          <a:noFill/>
          <a:ln w="19050">
            <a:solidFill>
              <a:srgbClr val="280004"/>
            </a:solidFill>
            <a:round/>
            <a:headEnd/>
            <a:tailEnd/>
          </a:ln>
        </p:spPr>
        <p:txBody>
          <a:bodyPr lIns="51164" tIns="25582" rIns="51164" bIns="25582"/>
          <a:lstStyle/>
          <a:p>
            <a:endParaRPr lang="es-ES" sz="178"/>
          </a:p>
        </p:txBody>
      </p:sp>
      <p:sp>
        <p:nvSpPr>
          <p:cNvPr id="14341" name="Line 1014"/>
          <p:cNvSpPr>
            <a:spLocks noChangeShapeType="1"/>
          </p:cNvSpPr>
          <p:nvPr/>
        </p:nvSpPr>
        <p:spPr bwMode="auto">
          <a:xfrm>
            <a:off x="445833" y="12646275"/>
            <a:ext cx="8126009" cy="0"/>
          </a:xfrm>
          <a:prstGeom prst="line">
            <a:avLst/>
          </a:prstGeom>
          <a:noFill/>
          <a:ln w="19050">
            <a:solidFill>
              <a:srgbClr val="280004"/>
            </a:solidFill>
            <a:round/>
            <a:headEnd/>
            <a:tailEnd/>
          </a:ln>
        </p:spPr>
        <p:txBody>
          <a:bodyPr lIns="51164" tIns="25582" rIns="51164" bIns="25582"/>
          <a:lstStyle/>
          <a:p>
            <a:endParaRPr lang="es-ES" sz="178"/>
          </a:p>
        </p:txBody>
      </p:sp>
      <p:sp>
        <p:nvSpPr>
          <p:cNvPr id="14342" name="Text Box 1048"/>
          <p:cNvSpPr txBox="1">
            <a:spLocks noChangeArrowheads="1"/>
          </p:cNvSpPr>
          <p:nvPr/>
        </p:nvSpPr>
        <p:spPr bwMode="auto">
          <a:xfrm>
            <a:off x="224046" y="2434252"/>
            <a:ext cx="8706245" cy="977691"/>
          </a:xfrm>
          <a:prstGeom prst="rect">
            <a:avLst/>
          </a:prstGeom>
          <a:noFill/>
          <a:ln w="12700">
            <a:noFill/>
            <a:prstDash val="lgDash"/>
            <a:miter lim="800000"/>
            <a:headEnd/>
            <a:tailEnd/>
          </a:ln>
        </p:spPr>
        <p:txBody>
          <a:bodyPr lIns="116322" tIns="58160" rIns="116322" bIns="58160">
            <a:spAutoFit/>
          </a:bodyPr>
          <a:lstStyle/>
          <a:p>
            <a:pPr algn="ctr" defTabSz="1163014" eaLnBrk="0" hangingPunct="0">
              <a:spcBef>
                <a:spcPct val="50000"/>
              </a:spcBef>
            </a:pPr>
            <a:r>
              <a:rPr lang="en-GB" sz="2795" b="1" dirty="0">
                <a:solidFill>
                  <a:srgbClr val="000000"/>
                </a:solidFill>
                <a:latin typeface="Verdana" charset="0"/>
                <a:cs typeface="Times New Roman" charset="0"/>
              </a:rPr>
              <a:t>ESCRIBA EN ESTE ESPACIO EL TÍTULO DE SU TRABAJO</a:t>
            </a:r>
            <a:endParaRPr lang="es-ES" sz="2795" b="1" dirty="0">
              <a:solidFill>
                <a:srgbClr val="000000"/>
              </a:solidFill>
              <a:latin typeface="Verdana" charset="0"/>
              <a:cs typeface="Times New Roman" charset="0"/>
            </a:endParaRPr>
          </a:p>
        </p:txBody>
      </p:sp>
      <p:sp>
        <p:nvSpPr>
          <p:cNvPr id="14343" name="Text Box 1049"/>
          <p:cNvSpPr txBox="1">
            <a:spLocks noChangeArrowheads="1"/>
          </p:cNvSpPr>
          <p:nvPr/>
        </p:nvSpPr>
        <p:spPr bwMode="auto">
          <a:xfrm>
            <a:off x="425657" y="3343864"/>
            <a:ext cx="8718343" cy="47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6322" tIns="58160" rIns="116322" bIns="58160">
            <a:spAutoFit/>
          </a:bodyPr>
          <a:lstStyle/>
          <a:p>
            <a:pPr defTabSz="1163014" eaLnBrk="0" hangingPunct="0">
              <a:lnSpc>
                <a:spcPct val="120000"/>
              </a:lnSpc>
            </a:pPr>
            <a:r>
              <a:rPr lang="es-ES_tradnl" sz="1017" b="1" dirty="0">
                <a:solidFill>
                  <a:srgbClr val="000000"/>
                </a:solidFill>
                <a:latin typeface="Verdana" charset="0"/>
                <a:cs typeface="Times New Roman" charset="0"/>
              </a:rPr>
              <a:t>ESCRIBA EN ESTE ESPACIO SUS AUTORES E INDIQUE A CONTINUACIÓN SUS CORRESPONDIENTES ORGANIZACIONES O PUESTOS DE TRABAJO</a:t>
            </a:r>
            <a:endParaRPr lang="es-ES" sz="1017" b="1" dirty="0">
              <a:solidFill>
                <a:srgbClr val="000000"/>
              </a:solidFill>
              <a:latin typeface="Verdana" charset="0"/>
              <a:cs typeface="Times New Roman" charset="0"/>
            </a:endParaRPr>
          </a:p>
        </p:txBody>
      </p:sp>
      <p:sp>
        <p:nvSpPr>
          <p:cNvPr id="14344" name="Text Box 1070"/>
          <p:cNvSpPr txBox="1">
            <a:spLocks noChangeArrowheads="1"/>
          </p:cNvSpPr>
          <p:nvPr/>
        </p:nvSpPr>
        <p:spPr bwMode="auto">
          <a:xfrm>
            <a:off x="100828" y="12713035"/>
            <a:ext cx="5435860" cy="15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164" tIns="25582" rIns="51164" bIns="25582">
            <a:spAutoFit/>
          </a:bodyPr>
          <a:lstStyle/>
          <a:p>
            <a:pPr defTabSz="243359">
              <a:spcBef>
                <a:spcPct val="50000"/>
              </a:spcBef>
            </a:pPr>
            <a:r>
              <a:rPr lang="es-ES" sz="677">
                <a:solidFill>
                  <a:srgbClr val="000000"/>
                </a:solidFill>
              </a:rPr>
              <a:t>declaración de conflicto de intereses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9411C2-9107-9174-E96B-D32196EC9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91"/>
            <a:ext cx="9144000" cy="16282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SCIII Fondo Blanco">
  <a:themeElements>
    <a:clrScheme name="ISCIII Fondo Blanco 3">
      <a:dk1>
        <a:srgbClr val="006587"/>
      </a:dk1>
      <a:lt1>
        <a:srgbClr val="FFFFFF"/>
      </a:lt1>
      <a:dk2>
        <a:srgbClr val="006587"/>
      </a:dk2>
      <a:lt2>
        <a:srgbClr val="808080"/>
      </a:lt2>
      <a:accent1>
        <a:srgbClr val="FFCC66"/>
      </a:accent1>
      <a:accent2>
        <a:srgbClr val="8CB6CF"/>
      </a:accent2>
      <a:accent3>
        <a:srgbClr val="FFFFFF"/>
      </a:accent3>
      <a:accent4>
        <a:srgbClr val="005572"/>
      </a:accent4>
      <a:accent5>
        <a:srgbClr val="FFE2B8"/>
      </a:accent5>
      <a:accent6>
        <a:srgbClr val="7EA5BB"/>
      </a:accent6>
      <a:hlink>
        <a:srgbClr val="ACCADC"/>
      </a:hlink>
      <a:folHlink>
        <a:srgbClr val="B2B2B2"/>
      </a:folHlink>
    </a:clrScheme>
    <a:fontScheme name="ISCIII Fondo Blanco">
      <a:majorFont>
        <a:latin typeface="Arial"/>
        <a:ea typeface=""/>
        <a:cs typeface=""/>
      </a:majorFont>
      <a:minorFont>
        <a:latin typeface="Caecil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4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aecilia *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34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aecilia *" pitchFamily="2" charset="0"/>
          </a:defRPr>
        </a:defPPr>
      </a:lstStyle>
    </a:lnDef>
  </a:objectDefaults>
  <a:extraClrSchemeLst>
    <a:extraClrScheme>
      <a:clrScheme name="ISCIII Fondo Blanco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CIII Fondo Blanco 2">
        <a:dk1>
          <a:srgbClr val="808080"/>
        </a:dk1>
        <a:lt1>
          <a:srgbClr val="FFFFFF"/>
        </a:lt1>
        <a:dk2>
          <a:srgbClr val="006587"/>
        </a:dk2>
        <a:lt2>
          <a:srgbClr val="FFFFFF"/>
        </a:lt2>
        <a:accent1>
          <a:srgbClr val="FFCC66"/>
        </a:accent1>
        <a:accent2>
          <a:srgbClr val="8CB6CF"/>
        </a:accent2>
        <a:accent3>
          <a:srgbClr val="AAB8C3"/>
        </a:accent3>
        <a:accent4>
          <a:srgbClr val="DADADA"/>
        </a:accent4>
        <a:accent5>
          <a:srgbClr val="FFE2B8"/>
        </a:accent5>
        <a:accent6>
          <a:srgbClr val="7EA5BB"/>
        </a:accent6>
        <a:hlink>
          <a:srgbClr val="ACCAD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CIII Fondo Blanco 3">
        <a:dk1>
          <a:srgbClr val="006587"/>
        </a:dk1>
        <a:lt1>
          <a:srgbClr val="FFFFFF"/>
        </a:lt1>
        <a:dk2>
          <a:srgbClr val="006587"/>
        </a:dk2>
        <a:lt2>
          <a:srgbClr val="808080"/>
        </a:lt2>
        <a:accent1>
          <a:srgbClr val="FFCC66"/>
        </a:accent1>
        <a:accent2>
          <a:srgbClr val="8CB6CF"/>
        </a:accent2>
        <a:accent3>
          <a:srgbClr val="FFFFFF"/>
        </a:accent3>
        <a:accent4>
          <a:srgbClr val="005572"/>
        </a:accent4>
        <a:accent5>
          <a:srgbClr val="FFE2B8"/>
        </a:accent5>
        <a:accent6>
          <a:srgbClr val="7EA5BB"/>
        </a:accent6>
        <a:hlink>
          <a:srgbClr val="ACCAD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\\Hercules\plantillas\ISCIII Fondo Blanco.pot</Template>
  <TotalTime>991</TotalTime>
  <Words>31</Words>
  <Application>Microsoft Macintosh PowerPoint</Application>
  <PresentationFormat>Presentación en pantalla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Caecilia</vt:lpstr>
      <vt:lpstr>Caecilia *</vt:lpstr>
      <vt:lpstr>GillSans</vt:lpstr>
      <vt:lpstr>Verdana</vt:lpstr>
      <vt:lpstr>ISCIII Fondo Blanco</vt:lpstr>
      <vt:lpstr>Presentación de PowerPoint</vt:lpstr>
    </vt:vector>
  </TitlesOfParts>
  <Company>Instituto de Salud Carlos III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Centro Nac. de Epidemiología</dc:creator>
  <cp:lastModifiedBy>May 3002</cp:lastModifiedBy>
  <cp:revision>85</cp:revision>
  <dcterms:created xsi:type="dcterms:W3CDTF">2002-05-13T10:52:16Z</dcterms:created>
  <dcterms:modified xsi:type="dcterms:W3CDTF">2026-09-08T13:59:59Z</dcterms:modified>
</cp:coreProperties>
</file>